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EF67A6-BBCE-4EA9-990C-9E3E23EC1D3C}">
  <a:tblStyle styleId="{23EF67A6-BBCE-4EA9-990C-9E3E23EC1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Oswald-regular.fntdata"/><Relationship Id="rId10" Type="http://schemas.openxmlformats.org/officeDocument/2006/relationships/slide" Target="slides/slide4.xml"/><Relationship Id="rId21" Type="http://schemas.openxmlformats.org/officeDocument/2006/relationships/font" Target="fonts/Averag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c4aef908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c4aef908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ac4d1cc9b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ac4d1cc9b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c4aef90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c4aef90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c4aef908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c4aef908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c4aef908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c4aef908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sur la matière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 qu’on a appris (aussi au premier rendu : arxiv, google scholar, recherche)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ac4d1cc9b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ac4d1cc9b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e762e1f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e762e1f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b0af589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b0af589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c4aef90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c4aef9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c4928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c4928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c4aef908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c4aef908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c4aef90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c4aef90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c4aef908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c4aef908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mpetitions.codalab.org/competitions/21691#results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mpetitions.codalab.org/competitions/21691#results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73425"/>
            <a:ext cx="7801500" cy="24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Implémentation: ETHAN at </a:t>
            </a:r>
            <a:r>
              <a:rPr lang="en"/>
              <a:t>SemEval2020</a:t>
            </a:r>
            <a:r>
              <a:rPr lang="en"/>
              <a:t> Task 5 </a:t>
            </a:r>
            <a:endParaRPr sz="31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</a:t>
            </a:r>
            <a:r>
              <a:rPr lang="en"/>
              <a:t> du code présenté dans le papier, résultats et comparaison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680650" y="3967475"/>
            <a:ext cx="37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Auteur du papier: Len Yabloko</a:t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Subtask-2: test.csv (à gauche), antecedents.tsv (à droite)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5249" l="0" r="5249" t="0"/>
          <a:stretch/>
        </p:blipFill>
        <p:spPr>
          <a:xfrm>
            <a:off x="311700" y="1125013"/>
            <a:ext cx="6856850" cy="34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 résultats</a:t>
            </a:r>
            <a:endParaRPr/>
          </a:p>
        </p:txBody>
      </p:sp>
      <p:graphicFrame>
        <p:nvGraphicFramePr>
          <p:cNvPr id="130" name="Google Shape;130;p23"/>
          <p:cNvGraphicFramePr/>
          <p:nvPr/>
        </p:nvGraphicFramePr>
        <p:xfrm>
          <a:off x="952500" y="144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{23EF67A6-BBCE-4EA9-990C-9E3E23EC1D3C}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Nos Résultats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E36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Résultats de l’auteur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Résultats Baseline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Subtask-1 : F1-score = 0.86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Subtask-2 : 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Subtask-1 : F1-score = 0.87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Subtask-2 : (dans scores.txt)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F1 = 0.719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Recall = 0.8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Precision = 0.693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Exact_match = 0.0554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</a:t>
                      </a: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ubtask-1: F1-score = 0.16 (train)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                                = 0.15 (test)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Subtask-2: 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F1-score = 0.54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swald"/>
                        <a:buChar char="-"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Exact match = 0.34 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de la compétition </a:t>
            </a:r>
            <a:r>
              <a:rPr lang="en"/>
              <a:t>semeval2020 </a:t>
            </a:r>
            <a:r>
              <a:rPr lang="en"/>
              <a:t>(Subtask-1)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https://competitions.codalab.org/competitions/21691#results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43724"/>
            <a:ext cx="7439915" cy="29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de la compétition semeval2020 (Subtask-2)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https://competitions.codalab.org/competitions/21691#results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61725"/>
            <a:ext cx="6593250" cy="31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Alan COURTEL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Amaury PETERSCHMITT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1: Quel algorithme peut nous permettre d’identifier les </a:t>
            </a:r>
            <a:r>
              <a:rPr lang="en" sz="2400"/>
              <a:t>contrefactuels </a:t>
            </a:r>
            <a:r>
              <a:rPr lang="en" sz="2400"/>
              <a:t>? -</a:t>
            </a:r>
            <a:r>
              <a:rPr lang="en" sz="2400"/>
              <a:t>&gt; classification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2: Quels éléments de la phrase peuvent améliorer la classification ? -&gt; Analyse NLP -&gt; extraction d’antécédents et conséquents</a:t>
            </a:r>
            <a:endParaRPr sz="2400"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 du problème: Subtask-1 &amp; Subtask-2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 du problème: Subtask-1 &amp; Subtask-2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Solution de l’auteur: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1 - Finetuning d’un modèle RoBerta sur les données d'entraînement pour la classification -&gt; sauvegarde du modèle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2 - Constituency parsing, POS tagging et identifier pattern ‘if’ - ‘would’ et découper les phrases en pairs antécédents-conséquents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 de Données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5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Subtask-1</a:t>
            </a:r>
            <a:r>
              <a:rPr lang="en"/>
              <a:t> (13000 exemples de train et 7000 de test)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b="1" lang="en"/>
              <a:t>Subtask-2 </a:t>
            </a:r>
            <a:r>
              <a:rPr lang="en"/>
              <a:t>(3500 de train et 2000 de test)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3494225"/>
            <a:ext cx="7981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50" y="1630713"/>
            <a:ext cx="63436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Finetune model roberta sur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ask1_gpu_train.ipynb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epochs de finetuning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30mn </a:t>
            </a:r>
            <a:r>
              <a:rPr lang="en"/>
              <a:t>d'entraînement</a:t>
            </a:r>
            <a:r>
              <a:rPr lang="en"/>
              <a:t> sur TPU de google colab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50" y="2429613"/>
            <a:ext cx="40767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f1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800" y="1264475"/>
            <a:ext cx="2918500" cy="17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264473"/>
            <a:ext cx="5532348" cy="1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00450"/>
            <a:ext cx="6883025" cy="1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résultats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F1 score = 0.86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125"/>
            <a:ext cx="6643975" cy="31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Subtask-1: visualisation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91926"/>
            <a:ext cx="6954826" cy="35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Subtask-2: </a:t>
            </a:r>
            <a:r>
              <a:rPr lang="en"/>
              <a:t>exécution</a:t>
            </a:r>
            <a:r>
              <a:rPr lang="en"/>
              <a:t> du notebook de l’auteur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Sentence -&gt; antecedent_startid; </a:t>
            </a:r>
            <a:r>
              <a:rPr lang="en"/>
              <a:t>antecedent_endid; consequent_startid; consequent_endid.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Sorties de </a:t>
            </a:r>
            <a:r>
              <a:rPr b="1" lang="en"/>
              <a:t>SemEval2020_Task5_Subtask_2.ipynb: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antecedents.tsv, consequents.tsv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an Custom Them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9E9E9E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